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071244" y="1691005"/>
            <a:ext cx="5913120" cy="641985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124585" y="9872128"/>
            <a:ext cx="5311139" cy="127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43000" y="1004172"/>
            <a:ext cx="122275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项目现场照片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01109" y="9961021"/>
            <a:ext cx="361913" cy="20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Administrator</cp:lastModifiedBy>
  <cp:revision>1</cp:revision>
  <dcterms:modified xsi:type="dcterms:W3CDTF">2022-11-22T12:37:49+08:00</dcterms:modified>
</cp:coreProperties>
</file>